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4" r:id="rId3"/>
    <p:sldId id="263" r:id="rId4"/>
    <p:sldId id="262" r:id="rId5"/>
    <p:sldId id="261" r:id="rId6"/>
    <p:sldId id="260" r:id="rId7"/>
    <p:sldId id="259" r:id="rId8"/>
    <p:sldId id="258" r:id="rId9"/>
    <p:sldId id="268" r:id="rId10"/>
    <p:sldId id="265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04E5A-AB5E-4EBA-9BF5-AA39BBA5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4D72-0767-442A-8A71-75828300CC13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1B4F1-2BDB-4509-99B8-11D2DC2D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C9B89-CF42-422D-B1F3-A29C1386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52231-B3EE-4495-9F50-F590DCAF0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78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F0341-D284-4730-8E4C-7BD98842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0DE19-FD49-4B4F-B559-0F9BD8FC8DCC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64F37-7EA7-4FE9-B3E6-8A0D8F3F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3AB6-1BFD-4832-BE4E-253D7140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AFECC-3276-4512-A54B-1F05D69A3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67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D67AB-39CE-4BDB-8BE0-06B255BB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965B-7FA5-444D-80DB-D4183843B087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E3E7-B300-4759-812C-6D270BDB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2BE2-E741-4F45-BB23-88507AE67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73DF0-5471-4962-8FCC-2F3FEE992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8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6AD9F-809E-4461-B824-4FA25D19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61EFB-1427-4C10-9780-CC32187C13A6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9E412-9CEF-4F6E-8AEB-B616E985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76F7D-A0D4-4201-898F-ED70C51A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9E569-401B-40B6-B300-16EE8B056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74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683D1-5AC6-4997-AAFB-CC2E1BF9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9733-CECE-447A-9850-24553D72D4E5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664A4-2FFA-4394-88FF-000D6F4D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8C164-D82E-4490-AA62-92048D28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C2213-0248-4A01-935E-6F342976A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51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F4CB26-4624-4095-AABE-8BEEF18B9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D1494-BEA6-46BA-88CD-93166AC212AA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F6C207-C00B-4FAB-972B-8EEA98D5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77B1FB-3539-4CAB-8F6B-4769FA55C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28865-B2B1-43AB-9649-C92E09907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71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DA25B0-8B77-4406-BA7D-F1C6B37B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D0EF-C635-44ED-9401-7E940705B446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4ABA616-6677-4A8C-887E-A1EB6312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840121-5DE6-4B76-8EEA-7E4CC23A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94205-2835-45ED-AD14-3AD1F06D2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94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CAE55EF-C7F7-451D-80F0-94AA04CA7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3EFD-076A-4B77-96C9-BAF948F511F7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43A57D4-91F4-4381-9A43-C6E90687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296E7F-F0F6-42DB-8077-794B0EC2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A5758-F78F-4B39-9F65-DCFEFFED9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21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D4CABF-C540-45F2-AFAC-1C792FCA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4F48-25DF-4DD9-B216-461BD1269F25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858A725-4BD9-484C-A080-1CF8617A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ADF771-85A4-4DBD-9482-81D9291F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C3EE6-9ED7-4CE2-A801-A4013D84A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60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312C15-0547-4C75-8CDD-99B66A98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49C6-8BAA-4925-8819-15B60EEA173D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20DBD0-61A7-4B18-AA38-3B771167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DAD31D-31B5-4ED7-99B5-FA9DE736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A45B6-A378-43A5-A4C6-603134F36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50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3CB03E-5110-44A7-A532-0A0B6329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1AA1-E2A5-4C15-90FA-2480579445EA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5BE0C6-D2EC-4124-BBC0-714BB15E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220F27-3A00-4981-80BE-9CE574A66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EA5AC-B1AA-40A8-9D9C-1B983956D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46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>
            <a:extLst>
              <a:ext uri="{FF2B5EF4-FFF2-40B4-BE49-F238E27FC236}">
                <a16:creationId xmlns:a16="http://schemas.microsoft.com/office/drawing/2014/main" id="{9F6B1A78-9B03-455C-969F-BD912E809CE2}"/>
              </a:ext>
            </a:extLst>
          </p:cNvPr>
          <p:cNvSpPr/>
          <p:nvPr userDrawn="1"/>
        </p:nvSpPr>
        <p:spPr>
          <a:xfrm>
            <a:off x="290513" y="150813"/>
            <a:ext cx="8702675" cy="6486525"/>
          </a:xfrm>
          <a:prstGeom prst="foldedCorner">
            <a:avLst/>
          </a:prstGeom>
          <a:gradFill>
            <a:gsLst>
              <a:gs pos="0">
                <a:srgbClr val="FBEAC7">
                  <a:alpha val="93000"/>
                </a:srgbClr>
              </a:gs>
              <a:gs pos="20000">
                <a:srgbClr val="FEE7F2">
                  <a:alpha val="93000"/>
                </a:srgbClr>
              </a:gs>
              <a:gs pos="36000">
                <a:srgbClr val="FAC77D">
                  <a:alpha val="94000"/>
                </a:srgbClr>
              </a:gs>
              <a:gs pos="61000">
                <a:srgbClr val="FBA97D">
                  <a:alpha val="93000"/>
                </a:srgbClr>
              </a:gs>
              <a:gs pos="82001">
                <a:srgbClr val="FBD49C">
                  <a:alpha val="93000"/>
                </a:srgbClr>
              </a:gs>
              <a:gs pos="100000">
                <a:srgbClr val="FEE7F2">
                  <a:alpha val="92000"/>
                </a:srgbClr>
              </a:gs>
            </a:gsLst>
            <a:lin ang="3600000" scaled="0"/>
          </a:gradFill>
          <a:ln>
            <a:noFill/>
          </a:ln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A479F2C-33C3-4EE6-8CBF-8DBBC97078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B9A2CEB-B909-4C88-AF5D-8D3509095F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BE042-CC6D-44AD-9293-DD5C0B066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CA7A13-A9B9-4F1A-8F0B-59307965DDE2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7A593-70FF-4C22-B16E-6A5867404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17FD5-07AD-4FFB-8729-51EF2A9CB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E6E81B1-05C9-4799-B3AF-7A5AFD8F4E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1727"/>
          </a:xfrm>
        </p:spPr>
        <p:txBody>
          <a:bodyPr/>
          <a:lstStyle/>
          <a:p>
            <a:r>
              <a:rPr lang="en-US" altLang="en-US" dirty="0"/>
              <a:t>Restoring Relationships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If </a:t>
            </a:r>
            <a:r>
              <a:rPr lang="en-US" altLang="en-US" u="sng" dirty="0"/>
              <a:t>ALL ELSE</a:t>
            </a:r>
            <a:r>
              <a:rPr lang="en-US" altLang="en-US" dirty="0"/>
              <a:t> Fails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1E-330B-4926-B143-96044304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Shake the dust off your feet</a:t>
            </a:r>
          </a:p>
          <a:p>
            <a:pPr lvl="1"/>
            <a:r>
              <a:rPr lang="en-US" altLang="en-US" dirty="0"/>
              <a:t>Luke 9:5, Acts 13:51</a:t>
            </a:r>
          </a:p>
          <a:p>
            <a:r>
              <a:rPr lang="en-US" altLang="en-US" dirty="0"/>
              <a:t>No longer associate with them</a:t>
            </a:r>
          </a:p>
          <a:p>
            <a:pPr lvl="1"/>
            <a:r>
              <a:rPr lang="en-US" altLang="en-US" dirty="0"/>
              <a:t>Romans 16:17-18, Matthew 18:17</a:t>
            </a:r>
          </a:p>
        </p:txBody>
      </p:sp>
    </p:spTree>
    <p:extLst>
      <p:ext uri="{BB962C8B-B14F-4D97-AF65-F5344CB8AC3E}">
        <p14:creationId xmlns:p14="http://schemas.microsoft.com/office/powerpoint/2010/main" val="39232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Take the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1E-330B-4926-B143-96044304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you have been offended</a:t>
            </a:r>
            <a:endParaRPr lang="en-US" altLang="en-US" u="sng" dirty="0"/>
          </a:p>
          <a:p>
            <a:pPr lvl="1"/>
            <a:r>
              <a:rPr lang="en-US" altLang="en-US" dirty="0"/>
              <a:t>Matthew 18:15-17</a:t>
            </a:r>
          </a:p>
          <a:p>
            <a:r>
              <a:rPr lang="en-US" altLang="en-US" dirty="0"/>
              <a:t>If you have offended your brother</a:t>
            </a:r>
          </a:p>
          <a:p>
            <a:pPr lvl="1"/>
            <a:r>
              <a:rPr lang="en-US" altLang="en-US" dirty="0"/>
              <a:t>Matthew 5:23-24</a:t>
            </a:r>
          </a:p>
          <a:p>
            <a:r>
              <a:rPr lang="en-US" altLang="en-US" dirty="0"/>
              <a:t>Both sides have the responsibility to restore the relationship!</a:t>
            </a:r>
          </a:p>
        </p:txBody>
      </p:sp>
    </p:spTree>
    <p:extLst>
      <p:ext uri="{BB962C8B-B14F-4D97-AF65-F5344CB8AC3E}">
        <p14:creationId xmlns:p14="http://schemas.microsoft.com/office/powerpoint/2010/main" val="28839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Time </a:t>
            </a:r>
            <a:r>
              <a:rPr lang="en-US" altLang="en-US" u="sng" dirty="0"/>
              <a:t>DOES NOT</a:t>
            </a:r>
            <a:r>
              <a:rPr lang="en-US" altLang="en-US" dirty="0"/>
              <a:t> Heal All Wounds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1E-330B-4926-B143-96044304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Broken relationships need quick attention</a:t>
            </a:r>
          </a:p>
          <a:p>
            <a:pPr lvl="1"/>
            <a:r>
              <a:rPr lang="en-US" altLang="en-US" dirty="0"/>
              <a:t>Matthew 5:24, Ephesians 4:26-27</a:t>
            </a:r>
          </a:p>
          <a:p>
            <a:r>
              <a:rPr lang="en-US" altLang="en-US" dirty="0"/>
              <a:t>Untended wounds will fester	</a:t>
            </a:r>
          </a:p>
          <a:p>
            <a:pPr lvl="1"/>
            <a:r>
              <a:rPr lang="en-US" altLang="en-US" dirty="0"/>
              <a:t>Proverbs 17:14; Hebrews 12:14-15; Psalm 73:21-22</a:t>
            </a:r>
          </a:p>
        </p:txBody>
      </p:sp>
    </p:spTree>
    <p:extLst>
      <p:ext uri="{BB962C8B-B14F-4D97-AF65-F5344CB8AC3E}">
        <p14:creationId xmlns:p14="http://schemas.microsoft.com/office/powerpoint/2010/main" val="78665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94" y="2466508"/>
            <a:ext cx="8229600" cy="1143000"/>
          </a:xfrm>
        </p:spPr>
        <p:txBody>
          <a:bodyPr/>
          <a:lstStyle/>
          <a:p>
            <a:r>
              <a:rPr lang="en-US" altLang="en-US" dirty="0"/>
              <a:t>Having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88537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Consider Yourself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1E-330B-4926-B143-96044304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Recognize your imperfections	</a:t>
            </a:r>
          </a:p>
          <a:p>
            <a:pPr lvl="1"/>
            <a:r>
              <a:rPr lang="en-US" altLang="en-US" dirty="0"/>
              <a:t>Matthew 7:3-5</a:t>
            </a:r>
          </a:p>
          <a:p>
            <a:r>
              <a:rPr lang="en-US" altLang="en-US" dirty="0"/>
              <a:t>Take an honest assessment of your part</a:t>
            </a:r>
          </a:p>
          <a:p>
            <a:pPr lvl="1"/>
            <a:r>
              <a:rPr lang="en-US" altLang="en-US" dirty="0" err="1"/>
              <a:t>Galations</a:t>
            </a:r>
            <a:r>
              <a:rPr lang="en-US" altLang="en-US" dirty="0"/>
              <a:t> 6:1-5, James 4:1</a:t>
            </a:r>
          </a:p>
        </p:txBody>
      </p:sp>
    </p:spTree>
    <p:extLst>
      <p:ext uri="{BB962C8B-B14F-4D97-AF65-F5344CB8AC3E}">
        <p14:creationId xmlns:p14="http://schemas.microsoft.com/office/powerpoint/2010/main" val="15562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Leave Your Guns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1E-330B-4926-B143-96044304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 room for retaliation</a:t>
            </a:r>
          </a:p>
          <a:p>
            <a:pPr lvl="1"/>
            <a:r>
              <a:rPr lang="en-US" altLang="en-US" dirty="0"/>
              <a:t>Matthew 5:38-48, Romans 12:14-21</a:t>
            </a:r>
          </a:p>
          <a:p>
            <a:r>
              <a:rPr lang="en-US" altLang="en-US" dirty="0"/>
              <a:t>Angry Words Won’t Restore the Relationship</a:t>
            </a:r>
          </a:p>
          <a:p>
            <a:pPr lvl="1"/>
            <a:r>
              <a:rPr lang="en-US" altLang="en-US" dirty="0"/>
              <a:t>James 1:19-20, Proverbs 18:21</a:t>
            </a:r>
          </a:p>
          <a:p>
            <a:r>
              <a:rPr lang="en-US" altLang="en-US" dirty="0"/>
              <a:t>Kind words have an effect</a:t>
            </a:r>
          </a:p>
          <a:p>
            <a:pPr lvl="1"/>
            <a:r>
              <a:rPr lang="en-US" altLang="en-US" dirty="0"/>
              <a:t>Proverbs 16:21-24, Proverbs 15:1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554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Remember the Goal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1E-330B-4926-B143-96044304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Restoring the Relationship</a:t>
            </a:r>
          </a:p>
          <a:p>
            <a:pPr lvl="1"/>
            <a:r>
              <a:rPr lang="en-US" altLang="en-US" dirty="0"/>
              <a:t>Ezekiel 3:20-21, Proverbs 27:5-6</a:t>
            </a:r>
          </a:p>
          <a:p>
            <a:r>
              <a:rPr lang="en-US" altLang="en-US" dirty="0"/>
              <a:t>“A true friend stabs you in the front” – Oscar Wilde</a:t>
            </a:r>
          </a:p>
        </p:txBody>
      </p:sp>
    </p:spTree>
    <p:extLst>
      <p:ext uri="{BB962C8B-B14F-4D97-AF65-F5344CB8AC3E}">
        <p14:creationId xmlns:p14="http://schemas.microsoft.com/office/powerpoint/2010/main" val="101090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Have the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1E-330B-4926-B143-96044304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Reason frankly</a:t>
            </a:r>
          </a:p>
          <a:p>
            <a:pPr lvl="1"/>
            <a:r>
              <a:rPr lang="en-US" altLang="en-US" dirty="0"/>
              <a:t>Leviticus 19:16-17</a:t>
            </a:r>
          </a:p>
          <a:p>
            <a:pPr lvl="1"/>
            <a:r>
              <a:rPr lang="en-US" altLang="en-US" dirty="0"/>
              <a:t>“Lest you incur sin”</a:t>
            </a:r>
          </a:p>
          <a:p>
            <a:r>
              <a:rPr lang="en-US" altLang="en-US" dirty="0"/>
              <a:t>Love your neighbor as yourself</a:t>
            </a:r>
          </a:p>
          <a:p>
            <a:pPr lvl="1"/>
            <a:r>
              <a:rPr lang="en-US" altLang="en-US" dirty="0"/>
              <a:t>Leviticus 19:18, 1 Corinthians 13:4-7</a:t>
            </a:r>
          </a:p>
        </p:txBody>
      </p:sp>
    </p:spTree>
    <p:extLst>
      <p:ext uri="{BB962C8B-B14F-4D97-AF65-F5344CB8AC3E}">
        <p14:creationId xmlns:p14="http://schemas.microsoft.com/office/powerpoint/2010/main" val="60951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10A42F9-F054-4F85-A476-1F27B29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1E-330B-4926-B143-96044304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2794"/>
            <a:ext cx="8229600" cy="4983162"/>
          </a:xfrm>
        </p:spPr>
        <p:txBody>
          <a:bodyPr/>
          <a:lstStyle/>
          <a:p>
            <a:r>
              <a:rPr lang="en-US" altLang="en-US" dirty="0"/>
              <a:t>Let it go</a:t>
            </a:r>
          </a:p>
          <a:p>
            <a:pPr lvl="1"/>
            <a:r>
              <a:rPr lang="en-US" altLang="en-US" dirty="0"/>
              <a:t>Proverbs 19:11, Romans 14:20-21</a:t>
            </a:r>
          </a:p>
          <a:p>
            <a:r>
              <a:rPr lang="en-US" altLang="en-US" dirty="0"/>
              <a:t>“But this isn’t the first time…”</a:t>
            </a:r>
          </a:p>
          <a:p>
            <a:pPr lvl="1"/>
            <a:r>
              <a:rPr lang="en-US" altLang="en-US" dirty="0"/>
              <a:t>Luke 17:3-4, Matthew 18:21-22</a:t>
            </a:r>
          </a:p>
          <a:p>
            <a:r>
              <a:rPr lang="en-US" altLang="en-US" dirty="0"/>
              <a:t>Because you have been forgiven</a:t>
            </a:r>
          </a:p>
          <a:p>
            <a:pPr lvl="1"/>
            <a:r>
              <a:rPr lang="en-US" altLang="en-US" dirty="0"/>
              <a:t>Colossians 3:12-13</a:t>
            </a:r>
          </a:p>
          <a:p>
            <a:r>
              <a:rPr lang="en-US" altLang="en-US" dirty="0"/>
              <a:t>…or you won’t be forgiven</a:t>
            </a:r>
          </a:p>
          <a:p>
            <a:pPr lvl="1"/>
            <a:r>
              <a:rPr lang="en-US" altLang="en-US" dirty="0"/>
              <a:t>Matthew 6:14-15, Mark 11:25-26</a:t>
            </a:r>
          </a:p>
        </p:txBody>
      </p:sp>
    </p:spTree>
    <p:extLst>
      <p:ext uri="{BB962C8B-B14F-4D97-AF65-F5344CB8AC3E}">
        <p14:creationId xmlns:p14="http://schemas.microsoft.com/office/powerpoint/2010/main" val="220045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207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Restoring Relationships</vt:lpstr>
      <vt:lpstr>Take the Initiative</vt:lpstr>
      <vt:lpstr>Time DOES NOT Heal All Wounds</vt:lpstr>
      <vt:lpstr>Having the Conversation</vt:lpstr>
      <vt:lpstr>Consider Yourself First</vt:lpstr>
      <vt:lpstr>Leave Your Guns at Home</vt:lpstr>
      <vt:lpstr>Remember the Goal </vt:lpstr>
      <vt:lpstr>Have the Conversation</vt:lpstr>
      <vt:lpstr>Forgive</vt:lpstr>
      <vt:lpstr>If ALL ELSE Fails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Marty Hammond</cp:lastModifiedBy>
  <cp:revision>21</cp:revision>
  <dcterms:created xsi:type="dcterms:W3CDTF">2016-04-08T15:42:55Z</dcterms:created>
  <dcterms:modified xsi:type="dcterms:W3CDTF">2018-08-26T17:56:47Z</dcterms:modified>
</cp:coreProperties>
</file>