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Constantia" panose="02030602050306030303" pitchFamily="18" charset="0"/>
      <p:regular r:id="rId9"/>
      <p:bold r:id="rId10"/>
      <p:italic r:id="rId11"/>
      <p:boldItalic r:id="rId12"/>
    </p:embeddedFont>
    <p:embeddedFont>
      <p:font typeface="Segoe Print" panose="02000600000000000000" pitchFamily="2" charset="0"/>
      <p:regular r:id="rId13"/>
      <p:bold r:id="rId14"/>
    </p:embeddedFont>
    <p:embeddedFont>
      <p:font typeface="Arial Narrow" panose="020B0606020202030204" pitchFamily="34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font" Target="fonts/font1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font" Target="fonts/font13.fntdata"/><Relationship Id="rId2" Type="http://schemas.openxmlformats.org/officeDocument/2006/relationships/slide" Target="slides/slide1.xml"/><Relationship Id="rId16" Type="http://schemas.openxmlformats.org/officeDocument/2006/relationships/font" Target="fonts/font1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font" Target="fonts/font11.fntdata"/><Relationship Id="rId10" Type="http://schemas.openxmlformats.org/officeDocument/2006/relationships/font" Target="fonts/font6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5.fntdata"/><Relationship Id="rId14" Type="http://schemas.openxmlformats.org/officeDocument/2006/relationships/font" Target="fonts/font10.fntdata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5CCE-F403-4C7D-AD22-8DFF3313DCD7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9765-2082-47A6-A141-5BF016E54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80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5CCE-F403-4C7D-AD22-8DFF3313DCD7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9765-2082-47A6-A141-5BF016E54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2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5CCE-F403-4C7D-AD22-8DFF3313DCD7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9765-2082-47A6-A141-5BF016E54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5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5CCE-F403-4C7D-AD22-8DFF3313DCD7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9765-2082-47A6-A141-5BF016E54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2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5CCE-F403-4C7D-AD22-8DFF3313DCD7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9765-2082-47A6-A141-5BF016E54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9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5CCE-F403-4C7D-AD22-8DFF3313DCD7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9765-2082-47A6-A141-5BF016E54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74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5CCE-F403-4C7D-AD22-8DFF3313DCD7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9765-2082-47A6-A141-5BF016E54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9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5CCE-F403-4C7D-AD22-8DFF3313DCD7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9765-2082-47A6-A141-5BF016E54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9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5CCE-F403-4C7D-AD22-8DFF3313DCD7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9765-2082-47A6-A141-5BF016E54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0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5CCE-F403-4C7D-AD22-8DFF3313DCD7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9765-2082-47A6-A141-5BF016E54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5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5CCE-F403-4C7D-AD22-8DFF3313DCD7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9765-2082-47A6-A141-5BF016E54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1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E5CCE-F403-4C7D-AD22-8DFF3313DCD7}" type="datetimeFigureOut">
              <a:rPr lang="en-US" smtClean="0"/>
              <a:t>2/23/2019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A9765-2082-47A6-A141-5BF016E54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9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71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" t="-4039" r="15365" b="17708"/>
          <a:stretch/>
        </p:blipFill>
        <p:spPr bwMode="auto">
          <a:xfrm>
            <a:off x="5715000" y="1962150"/>
            <a:ext cx="3446318" cy="3143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 rot="21404185">
            <a:off x="6665342" y="3093651"/>
            <a:ext cx="213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QUESTIONS,</a:t>
            </a:r>
          </a:p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ANSWERS,</a:t>
            </a:r>
          </a:p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&amp;</a:t>
            </a:r>
          </a:p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HONESTY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514350"/>
            <a:ext cx="4419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841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Matthew 13.10-16</a:t>
            </a:r>
          </a:p>
          <a:p>
            <a:endParaRPr lang="en-US" sz="2800" b="1" dirty="0">
              <a:ln w="1841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</a:endParaRPr>
          </a:p>
          <a:p>
            <a:r>
              <a:rPr lang="en-US" sz="2800" b="1" dirty="0" smtClean="0">
                <a:ln w="1841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I Corinthians 2.6-15</a:t>
            </a:r>
          </a:p>
          <a:p>
            <a:endParaRPr lang="en-US" sz="2800" b="1" dirty="0">
              <a:ln w="1841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</a:endParaRPr>
          </a:p>
          <a:p>
            <a:r>
              <a:rPr lang="en-US" sz="2800" b="1" dirty="0" smtClean="0">
                <a:ln w="1841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John 7.14-18</a:t>
            </a:r>
          </a:p>
          <a:p>
            <a:endParaRPr lang="en-US" sz="2800" b="1" dirty="0">
              <a:ln w="1841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</a:endParaRPr>
          </a:p>
          <a:p>
            <a:r>
              <a:rPr lang="en-US" sz="2800" b="1" dirty="0" smtClean="0">
                <a:ln w="1841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II Thessalonians 2.11-12</a:t>
            </a:r>
            <a:endParaRPr lang="en-US" sz="2800" b="1" dirty="0">
              <a:ln w="18415" cmpd="sng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967085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anose="020B0606020202030204" pitchFamily="34" charset="0"/>
              </a:rPr>
              <a:t>“Perception Problems”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2641" y="1809750"/>
            <a:ext cx="4694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anose="020B0606020202030204" pitchFamily="34" charset="0"/>
              </a:rPr>
              <a:t>Cannot &amp; Will Not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2647950"/>
            <a:ext cx="3160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anose="020B0606020202030204" pitchFamily="34" charset="0"/>
              </a:rPr>
              <a:t>“Foundations”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400" y="3557885"/>
            <a:ext cx="27791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anose="020B0606020202030204" pitchFamily="34" charset="0"/>
              </a:rPr>
              <a:t>Love of the Truth or…</a:t>
            </a:r>
            <a:endParaRPr lang="en-US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3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" t="-4039" r="15365" b="17708"/>
          <a:stretch/>
        </p:blipFill>
        <p:spPr bwMode="auto">
          <a:xfrm>
            <a:off x="5715000" y="1962150"/>
            <a:ext cx="3446318" cy="3143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 rot="21404185">
            <a:off x="6665342" y="3401427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Segoe Print" panose="02000600000000000000" pitchFamily="2" charset="0"/>
              </a:rPr>
              <a:t>How do I know if I am honest?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590550"/>
            <a:ext cx="5486400" cy="3485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Narrow" panose="020B0606020202030204" pitchFamily="34" charset="0"/>
              </a:rPr>
              <a:t>What are we doing with the religious truth we already possess?</a:t>
            </a:r>
          </a:p>
          <a:p>
            <a:endParaRPr lang="en-US" sz="600" dirty="0" smtClean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Narrow" panose="020B0606020202030204" pitchFamily="34" charset="0"/>
              </a:rPr>
              <a:t>Do I decide issues on evidence or other means…</a:t>
            </a:r>
          </a:p>
          <a:p>
            <a:endParaRPr lang="en-US" sz="600" dirty="0" smtClean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Narrow" panose="020B0606020202030204" pitchFamily="34" charset="0"/>
              </a:rPr>
              <a:t>How hard am I willing to dig for the truth?</a:t>
            </a:r>
          </a:p>
          <a:p>
            <a:endParaRPr lang="en-US" sz="600" dirty="0" smtClean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Narrow" panose="020B0606020202030204" pitchFamily="34" charset="0"/>
              </a:rPr>
              <a:t>How careful am I approaching weighty issues?</a:t>
            </a:r>
          </a:p>
          <a:p>
            <a:endParaRPr lang="en-US" sz="600" dirty="0" smtClean="0"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 Narrow" panose="020B0606020202030204" pitchFamily="34" charset="0"/>
              </a:rPr>
              <a:t>Do I put limitations on my obedience?</a:t>
            </a:r>
            <a:endParaRPr lang="en-US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5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91</Words>
  <Application>Microsoft Office PowerPoint</Application>
  <PresentationFormat>On-screen Show (16:9)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Constantia</vt:lpstr>
      <vt:lpstr>Segoe Print</vt:lpstr>
      <vt:lpstr>Arial Narrow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2019-02-22T16:17:35Z</dcterms:created>
  <dcterms:modified xsi:type="dcterms:W3CDTF">2019-02-23T21:25:02Z</dcterms:modified>
</cp:coreProperties>
</file>