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7" r:id="rId4"/>
    <p:sldId id="264" r:id="rId5"/>
    <p:sldId id="265" r:id="rId6"/>
    <p:sldId id="257" r:id="rId7"/>
    <p:sldId id="261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DC1D-DD80-4759-BD11-C1F5AC675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Good Shepherd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B1EFC-8F2F-4B21-B30A-1812B81A3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10:1-20</a:t>
            </a:r>
          </a:p>
        </p:txBody>
      </p:sp>
    </p:spTree>
    <p:extLst>
      <p:ext uri="{BB962C8B-B14F-4D97-AF65-F5344CB8AC3E}">
        <p14:creationId xmlns:p14="http://schemas.microsoft.com/office/powerpoint/2010/main" val="118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FB800939-0ED7-4DE9-A669-C8E6683CF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82353D-3AA7-4836-BADE-F16BD76B50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78" r="17093" b="-2"/>
          <a:stretch/>
        </p:blipFill>
        <p:spPr>
          <a:xfrm>
            <a:off x="5782733" y="10"/>
            <a:ext cx="6409267" cy="488327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108842-41A4-458C-8A9D-D0AD0379D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8866" r="7827" b="-2"/>
          <a:stretch/>
        </p:blipFill>
        <p:spPr>
          <a:xfrm>
            <a:off x="-1" y="-1"/>
            <a:ext cx="6094411" cy="4883281"/>
          </a:xfrm>
          <a:custGeom>
            <a:avLst/>
            <a:gdLst>
              <a:gd name="connsiteX0" fmla="*/ 0 w 6094411"/>
              <a:gd name="connsiteY0" fmla="*/ 0 h 4883281"/>
              <a:gd name="connsiteX1" fmla="*/ 6094411 w 6094411"/>
              <a:gd name="connsiteY1" fmla="*/ 0 h 4883281"/>
              <a:gd name="connsiteX2" fmla="*/ 6094411 w 6094411"/>
              <a:gd name="connsiteY2" fmla="*/ 2014600 h 4883281"/>
              <a:gd name="connsiteX3" fmla="*/ 5846149 w 6094411"/>
              <a:gd name="connsiteY3" fmla="*/ 2373182 h 4883281"/>
              <a:gd name="connsiteX4" fmla="*/ 5843219 w 6094411"/>
              <a:gd name="connsiteY4" fmla="*/ 2381649 h 4883281"/>
              <a:gd name="connsiteX5" fmla="*/ 5838822 w 6094411"/>
              <a:gd name="connsiteY5" fmla="*/ 2394349 h 4883281"/>
              <a:gd name="connsiteX6" fmla="*/ 5834426 w 6094411"/>
              <a:gd name="connsiteY6" fmla="*/ 2407048 h 4883281"/>
              <a:gd name="connsiteX7" fmla="*/ 5834426 w 6094411"/>
              <a:gd name="connsiteY7" fmla="*/ 2417632 h 4883281"/>
              <a:gd name="connsiteX8" fmla="*/ 5834426 w 6094411"/>
              <a:gd name="connsiteY8" fmla="*/ 2430332 h 4883281"/>
              <a:gd name="connsiteX9" fmla="*/ 5838822 w 6094411"/>
              <a:gd name="connsiteY9" fmla="*/ 2440915 h 4883281"/>
              <a:gd name="connsiteX10" fmla="*/ 5843219 w 6094411"/>
              <a:gd name="connsiteY10" fmla="*/ 2453615 h 4883281"/>
              <a:gd name="connsiteX11" fmla="*/ 5846149 w 6094411"/>
              <a:gd name="connsiteY11" fmla="*/ 2462082 h 4883281"/>
              <a:gd name="connsiteX12" fmla="*/ 6094411 w 6094411"/>
              <a:gd name="connsiteY12" fmla="*/ 2820664 h 4883281"/>
              <a:gd name="connsiteX13" fmla="*/ 6094411 w 6094411"/>
              <a:gd name="connsiteY13" fmla="*/ 4883281 h 4883281"/>
              <a:gd name="connsiteX14" fmla="*/ 0 w 6094411"/>
              <a:gd name="connsiteY14" fmla="*/ 4883281 h 48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4411" h="4883281">
                <a:moveTo>
                  <a:pt x="0" y="0"/>
                </a:moveTo>
                <a:lnTo>
                  <a:pt x="6094411" y="0"/>
                </a:lnTo>
                <a:lnTo>
                  <a:pt x="6094411" y="2014600"/>
                </a:lnTo>
                <a:lnTo>
                  <a:pt x="5846149" y="2373182"/>
                </a:lnTo>
                <a:lnTo>
                  <a:pt x="5843219" y="2381649"/>
                </a:lnTo>
                <a:lnTo>
                  <a:pt x="5838822" y="2394349"/>
                </a:lnTo>
                <a:lnTo>
                  <a:pt x="5834426" y="2407048"/>
                </a:lnTo>
                <a:lnTo>
                  <a:pt x="5834426" y="2417632"/>
                </a:lnTo>
                <a:lnTo>
                  <a:pt x="5834426" y="2430332"/>
                </a:lnTo>
                <a:lnTo>
                  <a:pt x="5838822" y="2440915"/>
                </a:lnTo>
                <a:lnTo>
                  <a:pt x="5843219" y="2453615"/>
                </a:lnTo>
                <a:lnTo>
                  <a:pt x="5846149" y="2462082"/>
                </a:lnTo>
                <a:lnTo>
                  <a:pt x="6094411" y="2820664"/>
                </a:lnTo>
                <a:lnTo>
                  <a:pt x="6094411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5FDA5805-8E79-4871-8496-98B8AB798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147CF-7A70-411B-B263-CBB522B8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Ancient Sheep Fold</a:t>
            </a:r>
          </a:p>
        </p:txBody>
      </p:sp>
    </p:spTree>
    <p:extLst>
      <p:ext uri="{BB962C8B-B14F-4D97-AF65-F5344CB8AC3E}">
        <p14:creationId xmlns:p14="http://schemas.microsoft.com/office/powerpoint/2010/main" val="268639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4AE917-D1D7-423C-9B96-F9E99047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194" b="14863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47" name="Freeform 9">
            <a:extLst>
              <a:ext uri="{FF2B5EF4-FFF2-40B4-BE49-F238E27FC236}">
                <a16:creationId xmlns:a16="http://schemas.microsoft.com/office/drawing/2014/main" id="{02AB05CC-4371-4DE4-AAE6-20E4B157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FE4E54-EDA0-4111-AE18-3845E6AF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Shepherd guarding the sheep</a:t>
            </a:r>
          </a:p>
        </p:txBody>
      </p:sp>
    </p:spTree>
    <p:extLst>
      <p:ext uri="{BB962C8B-B14F-4D97-AF65-F5344CB8AC3E}">
        <p14:creationId xmlns:p14="http://schemas.microsoft.com/office/powerpoint/2010/main" val="258271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FFEFC1-2164-41FE-91CC-76CF5E8B1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  <a:extLst/>
          </a:blip>
          <a:srcRect t="20287" b="39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ADF4C-3B45-4F07-AE91-32B548D1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3040"/>
            <a:ext cx="10571998" cy="1534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“I am the door; whoever enters through me, he will be saved”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C57AD-F9EA-46DA-80A9-DEDF5C87A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John 14:6 		Jesus is The Way</a:t>
            </a:r>
          </a:p>
          <a:p>
            <a:r>
              <a:rPr lang="en-US" sz="4000" dirty="0"/>
              <a:t>Acts 4:10-12		Salvation in no one else</a:t>
            </a:r>
          </a:p>
          <a:p>
            <a:r>
              <a:rPr lang="en-US" sz="4000" dirty="0"/>
              <a:t>I John 5:11-12 	 life is in the 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3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FE99-4305-475A-B870-D76C62C7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lays down His life for the sheep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53E9-D900-4FA3-813B-0059EED8A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/>
          <a:lstStyle/>
          <a:p>
            <a:r>
              <a:rPr lang="en-US" sz="3600" dirty="0"/>
              <a:t>Hebrews 10:8-10-offering of Jesus Christ	</a:t>
            </a:r>
          </a:p>
          <a:p>
            <a:r>
              <a:rPr lang="en-US" sz="3600" dirty="0"/>
              <a:t>Romans 6:1-11	dies to sin once for all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8DD618-86CA-4959-A2C2-75F6974139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8925" y="2222287"/>
            <a:ext cx="4505325" cy="3835613"/>
          </a:xfrm>
        </p:spPr>
      </p:pic>
    </p:spTree>
    <p:extLst>
      <p:ext uri="{BB962C8B-B14F-4D97-AF65-F5344CB8AC3E}">
        <p14:creationId xmlns:p14="http://schemas.microsoft.com/office/powerpoint/2010/main" val="18123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8B5401-A340-4F6F-AC30-88EC2C8DE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  <a:extLst/>
          </a:blip>
          <a:srcRect l="5420" r="56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06F1C-E49E-4E17-A190-9762BCEC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“he calls his own sheep by name”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E15F-F4CC-4B2F-AD46-CAF70F22F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Saying “It’s all about who you know”</a:t>
            </a:r>
          </a:p>
          <a:p>
            <a:r>
              <a:rPr lang="en-US" sz="4000" dirty="0"/>
              <a:t>II Timothy 2:19 Lord knows those that are His</a:t>
            </a:r>
          </a:p>
          <a:p>
            <a:r>
              <a:rPr lang="en-US" sz="4000" dirty="0"/>
              <a:t>Matthew 7:21-23 How are we His?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5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DA93FC-56FA-4C2A-BC50-24D4FAF45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  <a:extLst/>
          </a:blip>
          <a:srcRect t="3125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066A71-C9C4-4C04-8B9D-866F3040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“they did not understand”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02FA-3AF7-4FAB-B251-B756A7279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Verse 6 and 19</a:t>
            </a:r>
          </a:p>
          <a:p>
            <a:r>
              <a:rPr lang="en-US" sz="4000" dirty="0"/>
              <a:t>Matthew 13:10-17 nor do they understand</a:t>
            </a:r>
          </a:p>
          <a:p>
            <a:r>
              <a:rPr lang="en-US" sz="4000" dirty="0"/>
              <a:t>Acts 28:23-29 Paul quotes Isaiah as well</a:t>
            </a:r>
          </a:p>
          <a:p>
            <a:r>
              <a:rPr lang="en-US" sz="4000" dirty="0"/>
              <a:t>Hebrews 5:11 dull of hearing</a:t>
            </a:r>
          </a:p>
        </p:txBody>
      </p:sp>
    </p:spTree>
    <p:extLst>
      <p:ext uri="{BB962C8B-B14F-4D97-AF65-F5344CB8AC3E}">
        <p14:creationId xmlns:p14="http://schemas.microsoft.com/office/powerpoint/2010/main" val="124299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E338A-C4FE-4F2B-9813-3E6F1AE3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Do we understand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CE4F72-0771-45A8-A9D3-18ADD453FD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239" r="22018"/>
          <a:stretch/>
        </p:blipFill>
        <p:spPr>
          <a:xfrm>
            <a:off x="960438" y="2485748"/>
            <a:ext cx="2913062" cy="355561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83511-BA5A-4AE4-8698-3B9543D60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699" y="2413000"/>
            <a:ext cx="7052733" cy="36322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000" dirty="0"/>
              <a:t>Jesus laid down his life for us.  The perfect sacrifice for our sins</a:t>
            </a:r>
          </a:p>
          <a:p>
            <a:r>
              <a:rPr lang="en-US" sz="2000" dirty="0"/>
              <a:t>Through Jesus” the door” we can enter the eternal kingdom</a:t>
            </a:r>
          </a:p>
          <a:p>
            <a:r>
              <a:rPr lang="en-US" sz="2000" dirty="0"/>
              <a:t>We are known by Him through our obedience to His will</a:t>
            </a:r>
          </a:p>
          <a:p>
            <a:r>
              <a:rPr lang="en-US" sz="2000" dirty="0"/>
              <a:t>Jesus “our shepherd” will lead us to eternal life in Heaven</a:t>
            </a:r>
          </a:p>
          <a:p>
            <a:r>
              <a:rPr lang="en-US" sz="2000" dirty="0"/>
              <a:t>If you understand these things what is your answer to His call?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1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3A0A79-364A-4751-8B3C-E6241AAE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John 10:27-30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2069850-E5FD-49E7-BD37-3461928E65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902" r="11731" b="1"/>
          <a:stretch/>
        </p:blipFill>
        <p:spPr>
          <a:xfrm>
            <a:off x="960438" y="2485748"/>
            <a:ext cx="2913062" cy="355561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E5C679-91AC-41D6-BA89-715462C99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699" y="2413000"/>
            <a:ext cx="7052733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/>
            <a:r>
              <a:rPr lang="en-US" sz="2800" b="1" baseline="30000" dirty="0"/>
              <a:t> </a:t>
            </a:r>
            <a:r>
              <a:rPr lang="en-US" sz="2800" dirty="0"/>
              <a:t>My sheep hear My voice, and I know them, and they follow Me; </a:t>
            </a:r>
            <a:r>
              <a:rPr lang="en-US" sz="2800" b="1" baseline="30000" dirty="0"/>
              <a:t>28 </a:t>
            </a:r>
            <a:r>
              <a:rPr lang="en-US" sz="2800" dirty="0"/>
              <a:t>and I give eternal life to them, and they will never perish; and no one will snatch them out of My hand. </a:t>
            </a:r>
            <a:r>
              <a:rPr lang="en-US" sz="2800" b="1" baseline="30000" dirty="0"/>
              <a:t>29 </a:t>
            </a:r>
            <a:r>
              <a:rPr lang="en-US" sz="2800" dirty="0"/>
              <a:t>My Father, who has given </a:t>
            </a:r>
            <a:r>
              <a:rPr lang="en-US" sz="2800" i="1" dirty="0"/>
              <a:t>them</a:t>
            </a:r>
            <a:r>
              <a:rPr lang="en-US" sz="2800" dirty="0"/>
              <a:t> to Me, is greater than all; and no one is able to snatch </a:t>
            </a:r>
            <a:r>
              <a:rPr lang="en-US" sz="2800" i="1" dirty="0"/>
              <a:t>them</a:t>
            </a:r>
            <a:r>
              <a:rPr lang="en-US" sz="2800" dirty="0"/>
              <a:t> out of the Father’s hand. </a:t>
            </a:r>
            <a:r>
              <a:rPr lang="en-US" sz="2800" b="1" baseline="30000" dirty="0"/>
              <a:t>30 </a:t>
            </a:r>
            <a:r>
              <a:rPr lang="en-US" sz="2800" dirty="0"/>
              <a:t>I and the Father are one.”</a:t>
            </a:r>
          </a:p>
        </p:txBody>
      </p:sp>
    </p:spTree>
    <p:extLst>
      <p:ext uri="{BB962C8B-B14F-4D97-AF65-F5344CB8AC3E}">
        <p14:creationId xmlns:p14="http://schemas.microsoft.com/office/powerpoint/2010/main" val="2723651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172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Quotable</vt:lpstr>
      <vt:lpstr>The Good Shepherd</vt:lpstr>
      <vt:lpstr>Ancient Sheep Fold</vt:lpstr>
      <vt:lpstr>Shepherd guarding the sheep</vt:lpstr>
      <vt:lpstr>“I am the door; whoever enters through me, he will be saved”</vt:lpstr>
      <vt:lpstr>lays down His life for the sheep</vt:lpstr>
      <vt:lpstr>“he calls his own sheep by name”</vt:lpstr>
      <vt:lpstr>“they did not understand”</vt:lpstr>
      <vt:lpstr>Do we understand</vt:lpstr>
      <vt:lpstr>John 10:27-30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Shepherd</dc:title>
  <dc:creator>Matt Turner</dc:creator>
  <cp:lastModifiedBy>Matt Turner</cp:lastModifiedBy>
  <cp:revision>6</cp:revision>
  <dcterms:created xsi:type="dcterms:W3CDTF">2019-08-29T20:50:46Z</dcterms:created>
  <dcterms:modified xsi:type="dcterms:W3CDTF">2019-08-31T13:55:34Z</dcterms:modified>
</cp:coreProperties>
</file>