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6/27/2019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6/27/2019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6/27/2019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6/27/2019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6/27/2019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6/27/2019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6/27/2019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E8FEE-BEB7-4E34-9399-17CB565FC16A}"/>
              </a:ext>
            </a:extLst>
          </p:cNvPr>
          <p:cNvSpPr>
            <a:spLocks noGrp="1"/>
          </p:cNvSpPr>
          <p:nvPr>
            <p:ph type="ctrTitle"/>
          </p:nvPr>
        </p:nvSpPr>
        <p:spPr/>
        <p:txBody>
          <a:bodyPr/>
          <a:lstStyle/>
          <a:p>
            <a:r>
              <a:rPr lang="en-US" dirty="0"/>
              <a:t>What is a strong church?</a:t>
            </a:r>
          </a:p>
        </p:txBody>
      </p:sp>
      <p:sp>
        <p:nvSpPr>
          <p:cNvPr id="3" name="Subtitle 2">
            <a:extLst>
              <a:ext uri="{FF2B5EF4-FFF2-40B4-BE49-F238E27FC236}">
                <a16:creationId xmlns:a16="http://schemas.microsoft.com/office/drawing/2014/main" id="{FF16FCC3-FC0C-41D4-AF41-2E9DA3B9F383}"/>
              </a:ext>
            </a:extLst>
          </p:cNvPr>
          <p:cNvSpPr>
            <a:spLocks noGrp="1"/>
          </p:cNvSpPr>
          <p:nvPr>
            <p:ph type="subTitle" idx="1"/>
          </p:nvPr>
        </p:nvSpPr>
        <p:spPr/>
        <p:txBody>
          <a:bodyPr/>
          <a:lstStyle/>
          <a:p>
            <a:r>
              <a:rPr lang="en-US" dirty="0"/>
              <a:t>The Biblical View</a:t>
            </a:r>
          </a:p>
        </p:txBody>
      </p:sp>
    </p:spTree>
    <p:extLst>
      <p:ext uri="{BB962C8B-B14F-4D97-AF65-F5344CB8AC3E}">
        <p14:creationId xmlns:p14="http://schemas.microsoft.com/office/powerpoint/2010/main" val="2646978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AED8-EE76-46B2-94C4-FE4D70B78DD3}"/>
              </a:ext>
            </a:extLst>
          </p:cNvPr>
          <p:cNvSpPr>
            <a:spLocks noGrp="1"/>
          </p:cNvSpPr>
          <p:nvPr>
            <p:ph type="title"/>
          </p:nvPr>
        </p:nvSpPr>
        <p:spPr/>
        <p:txBody>
          <a:bodyPr/>
          <a:lstStyle/>
          <a:p>
            <a:r>
              <a:rPr lang="en-US" dirty="0"/>
              <a:t>Strong church picture</a:t>
            </a:r>
          </a:p>
        </p:txBody>
      </p:sp>
      <p:sp>
        <p:nvSpPr>
          <p:cNvPr id="3" name="Content Placeholder 2">
            <a:extLst>
              <a:ext uri="{FF2B5EF4-FFF2-40B4-BE49-F238E27FC236}">
                <a16:creationId xmlns:a16="http://schemas.microsoft.com/office/drawing/2014/main" id="{4D85D3AE-8403-4D88-B954-8E121AEA745E}"/>
              </a:ext>
            </a:extLst>
          </p:cNvPr>
          <p:cNvSpPr>
            <a:spLocks noGrp="1"/>
          </p:cNvSpPr>
          <p:nvPr>
            <p:ph sz="quarter" idx="13"/>
          </p:nvPr>
        </p:nvSpPr>
        <p:spPr>
          <a:xfrm>
            <a:off x="685800" y="1749288"/>
            <a:ext cx="10394707" cy="3625298"/>
          </a:xfrm>
        </p:spPr>
        <p:txBody>
          <a:bodyPr>
            <a:normAutofit fontScale="47500" lnSpcReduction="20000"/>
          </a:bodyPr>
          <a:lstStyle/>
          <a:p>
            <a:pPr marL="0" indent="0">
              <a:buNone/>
            </a:pPr>
            <a:endParaRPr lang="en-US" dirty="0"/>
          </a:p>
          <a:p>
            <a:pPr marL="0" indent="0">
              <a:buNone/>
            </a:pPr>
            <a:endParaRPr lang="en-US" dirty="0"/>
          </a:p>
          <a:p>
            <a:pPr marL="0" indent="0">
              <a:buNone/>
            </a:pPr>
            <a:r>
              <a:rPr lang="en-US" sz="4200" dirty="0"/>
              <a:t>Love for god</a:t>
            </a:r>
          </a:p>
          <a:p>
            <a:pPr marL="0" indent="0">
              <a:buNone/>
            </a:pPr>
            <a:r>
              <a:rPr lang="en-US" sz="4200" dirty="0"/>
              <a:t>Love for each other</a:t>
            </a:r>
          </a:p>
          <a:p>
            <a:pPr marL="0" indent="0">
              <a:buNone/>
            </a:pPr>
            <a:r>
              <a:rPr lang="en-US" sz="4200" dirty="0"/>
              <a:t>God’s word as the ultimate guide</a:t>
            </a:r>
          </a:p>
          <a:p>
            <a:pPr marL="0" indent="0">
              <a:buNone/>
            </a:pPr>
            <a:r>
              <a:rPr lang="en-US" sz="4200" dirty="0"/>
              <a:t>Members trying to be pleasing to god in the lives they lead</a:t>
            </a:r>
          </a:p>
          <a:p>
            <a:pPr marL="0" indent="0">
              <a:buNone/>
            </a:pPr>
            <a:r>
              <a:rPr lang="en-US" sz="4200" dirty="0"/>
              <a:t>Willing to do the work god has ordained</a:t>
            </a:r>
          </a:p>
          <a:p>
            <a:pPr marL="0" indent="0">
              <a:buNone/>
            </a:pPr>
            <a:endParaRPr lang="en-US" sz="4200" dirty="0"/>
          </a:p>
          <a:p>
            <a:pPr marL="0" indent="0">
              <a:buNone/>
            </a:pPr>
            <a:r>
              <a:rPr lang="en-US" sz="4200" dirty="0"/>
              <a:t>Romans 12</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25349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CF360-876D-454F-9980-458CB97D34F7}"/>
              </a:ext>
            </a:extLst>
          </p:cNvPr>
          <p:cNvSpPr>
            <a:spLocks noGrp="1"/>
          </p:cNvSpPr>
          <p:nvPr>
            <p:ph type="title"/>
          </p:nvPr>
        </p:nvSpPr>
        <p:spPr/>
        <p:txBody>
          <a:bodyPr/>
          <a:lstStyle/>
          <a:p>
            <a:r>
              <a:rPr lang="en-US" dirty="0"/>
              <a:t>What does the world look for?</a:t>
            </a:r>
          </a:p>
        </p:txBody>
      </p:sp>
      <p:sp>
        <p:nvSpPr>
          <p:cNvPr id="3" name="Content Placeholder 2">
            <a:extLst>
              <a:ext uri="{FF2B5EF4-FFF2-40B4-BE49-F238E27FC236}">
                <a16:creationId xmlns:a16="http://schemas.microsoft.com/office/drawing/2014/main" id="{DBA17C8C-3B20-4CD5-BE97-591B2AADB199}"/>
              </a:ext>
            </a:extLst>
          </p:cNvPr>
          <p:cNvSpPr>
            <a:spLocks noGrp="1"/>
          </p:cNvSpPr>
          <p:nvPr>
            <p:ph sz="quarter" idx="13"/>
          </p:nvPr>
        </p:nvSpPr>
        <p:spPr>
          <a:xfrm>
            <a:off x="685800" y="1520688"/>
            <a:ext cx="10394707" cy="3853898"/>
          </a:xfrm>
        </p:spPr>
        <p:txBody>
          <a:bodyPr>
            <a:normAutofit fontScale="92500"/>
          </a:bodyPr>
          <a:lstStyle/>
          <a:p>
            <a:r>
              <a:rPr lang="en-US" dirty="0"/>
              <a:t>Survey by Evangelical Leaders found While there was a variety of answers, 80 percent of the responses fell into the categories of friendliness (19 percent), children’s programs (19 percent), worship music (16 percent), sermons (14 percent) and pastors (12 percent).</a:t>
            </a:r>
          </a:p>
          <a:p>
            <a:r>
              <a:rPr lang="en-US" dirty="0"/>
              <a:t>Leith Anderson, president of the National Association of Evangelicals (NAE), said, “The question asks why people choose a church. The answer is that there is no one answer. People choose churches for very different reasons. There are even differences in the most common answers — friendliness, children’s programs and worship music come in wide varieties.”</a:t>
            </a:r>
          </a:p>
          <a:p>
            <a:r>
              <a:rPr lang="en-US" dirty="0"/>
              <a:t>Greg Johnson, president of Standing Together, said, “People are consumers — like it or not —without a friendly, attractive and energetic first impression, they will usually not return for a second impression.”</a:t>
            </a:r>
          </a:p>
        </p:txBody>
      </p:sp>
    </p:spTree>
    <p:extLst>
      <p:ext uri="{BB962C8B-B14F-4D97-AF65-F5344CB8AC3E}">
        <p14:creationId xmlns:p14="http://schemas.microsoft.com/office/powerpoint/2010/main" val="1743362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EE2B-01ED-4CFD-96F5-2D73CC62D162}"/>
              </a:ext>
            </a:extLst>
          </p:cNvPr>
          <p:cNvSpPr>
            <a:spLocks noGrp="1"/>
          </p:cNvSpPr>
          <p:nvPr>
            <p:ph type="title"/>
          </p:nvPr>
        </p:nvSpPr>
        <p:spPr/>
        <p:txBody>
          <a:bodyPr/>
          <a:lstStyle/>
          <a:p>
            <a:r>
              <a:rPr lang="en-US" dirty="0"/>
              <a:t>What are our answers?</a:t>
            </a:r>
          </a:p>
        </p:txBody>
      </p:sp>
      <p:sp>
        <p:nvSpPr>
          <p:cNvPr id="3" name="Content Placeholder 2">
            <a:extLst>
              <a:ext uri="{FF2B5EF4-FFF2-40B4-BE49-F238E27FC236}">
                <a16:creationId xmlns:a16="http://schemas.microsoft.com/office/drawing/2014/main" id="{90244E79-306A-4ADF-BF3F-FAF8A3BB7E40}"/>
              </a:ext>
            </a:extLst>
          </p:cNvPr>
          <p:cNvSpPr>
            <a:spLocks noGrp="1"/>
          </p:cNvSpPr>
          <p:nvPr>
            <p:ph sz="quarter" idx="13"/>
          </p:nvPr>
        </p:nvSpPr>
        <p:spPr/>
        <p:txBody>
          <a:bodyPr/>
          <a:lstStyle/>
          <a:p>
            <a:r>
              <a:rPr lang="en-US" dirty="0"/>
              <a:t>Large number of members?</a:t>
            </a:r>
          </a:p>
          <a:p>
            <a:r>
              <a:rPr lang="en-US" dirty="0"/>
              <a:t>Large Budget</a:t>
            </a:r>
          </a:p>
          <a:p>
            <a:r>
              <a:rPr lang="en-US" dirty="0"/>
              <a:t>Beautiful Building</a:t>
            </a:r>
          </a:p>
          <a:p>
            <a:r>
              <a:rPr lang="en-US" dirty="0"/>
              <a:t>Influential people</a:t>
            </a:r>
          </a:p>
          <a:p>
            <a:r>
              <a:rPr lang="en-US" dirty="0"/>
              <a:t>Dynamic preacher</a:t>
            </a:r>
          </a:p>
        </p:txBody>
      </p:sp>
    </p:spTree>
    <p:extLst>
      <p:ext uri="{BB962C8B-B14F-4D97-AF65-F5344CB8AC3E}">
        <p14:creationId xmlns:p14="http://schemas.microsoft.com/office/powerpoint/2010/main" val="1457783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0C254-4095-4753-B3A3-210DDCF7007C}"/>
              </a:ext>
            </a:extLst>
          </p:cNvPr>
          <p:cNvSpPr>
            <a:spLocks noGrp="1"/>
          </p:cNvSpPr>
          <p:nvPr>
            <p:ph type="title"/>
          </p:nvPr>
        </p:nvSpPr>
        <p:spPr/>
        <p:txBody>
          <a:bodyPr/>
          <a:lstStyle/>
          <a:p>
            <a:r>
              <a:rPr lang="en-US" dirty="0"/>
              <a:t>How would god answer?</a:t>
            </a:r>
          </a:p>
        </p:txBody>
      </p:sp>
      <p:sp>
        <p:nvSpPr>
          <p:cNvPr id="3" name="Content Placeholder 2">
            <a:extLst>
              <a:ext uri="{FF2B5EF4-FFF2-40B4-BE49-F238E27FC236}">
                <a16:creationId xmlns:a16="http://schemas.microsoft.com/office/drawing/2014/main" id="{7D48AAD5-DD7C-4829-95AD-46EB3071088D}"/>
              </a:ext>
            </a:extLst>
          </p:cNvPr>
          <p:cNvSpPr>
            <a:spLocks noGrp="1"/>
          </p:cNvSpPr>
          <p:nvPr>
            <p:ph sz="quarter" idx="13"/>
          </p:nvPr>
        </p:nvSpPr>
        <p:spPr/>
        <p:txBody>
          <a:bodyPr>
            <a:normAutofit/>
          </a:bodyPr>
          <a:lstStyle/>
          <a:p>
            <a:pPr marL="0" indent="0">
              <a:buNone/>
            </a:pPr>
            <a:r>
              <a:rPr lang="en-US" sz="5400" dirty="0"/>
              <a:t>Five Attributes of a strong church that we see in scripture</a:t>
            </a:r>
          </a:p>
        </p:txBody>
      </p:sp>
    </p:spTree>
    <p:extLst>
      <p:ext uri="{BB962C8B-B14F-4D97-AF65-F5344CB8AC3E}">
        <p14:creationId xmlns:p14="http://schemas.microsoft.com/office/powerpoint/2010/main" val="1498704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D683-BC5E-407A-8F76-9257AE451E82}"/>
              </a:ext>
            </a:extLst>
          </p:cNvPr>
          <p:cNvSpPr>
            <a:spLocks noGrp="1"/>
          </p:cNvSpPr>
          <p:nvPr>
            <p:ph type="title"/>
          </p:nvPr>
        </p:nvSpPr>
        <p:spPr/>
        <p:txBody>
          <a:bodyPr/>
          <a:lstStyle/>
          <a:p>
            <a:r>
              <a:rPr lang="en-US" dirty="0"/>
              <a:t>Love For God</a:t>
            </a:r>
          </a:p>
        </p:txBody>
      </p:sp>
      <p:sp>
        <p:nvSpPr>
          <p:cNvPr id="3" name="Content Placeholder 2">
            <a:extLst>
              <a:ext uri="{FF2B5EF4-FFF2-40B4-BE49-F238E27FC236}">
                <a16:creationId xmlns:a16="http://schemas.microsoft.com/office/drawing/2014/main" id="{183C65C6-70DA-4AAB-B7E2-E240C1CBF570}"/>
              </a:ext>
            </a:extLst>
          </p:cNvPr>
          <p:cNvSpPr>
            <a:spLocks noGrp="1"/>
          </p:cNvSpPr>
          <p:nvPr>
            <p:ph sz="quarter" idx="13"/>
          </p:nvPr>
        </p:nvSpPr>
        <p:spPr>
          <a:xfrm>
            <a:off x="685800" y="1715678"/>
            <a:ext cx="10394707" cy="3658907"/>
          </a:xfrm>
        </p:spPr>
        <p:txBody>
          <a:bodyPr/>
          <a:lstStyle/>
          <a:p>
            <a:r>
              <a:rPr lang="en-US" dirty="0"/>
              <a:t>Mark 12:28-34  First Commandment    How do we show our love for god?</a:t>
            </a:r>
          </a:p>
          <a:p>
            <a:r>
              <a:rPr lang="en-US" dirty="0"/>
              <a:t>John 14:23-24   What does Jesus say?  We keep his commandments  which does what?</a:t>
            </a:r>
          </a:p>
          <a:p>
            <a:r>
              <a:rPr lang="en-US" dirty="0"/>
              <a:t>Ii </a:t>
            </a:r>
            <a:r>
              <a:rPr lang="en-US" dirty="0" err="1"/>
              <a:t>corinthians</a:t>
            </a:r>
            <a:r>
              <a:rPr lang="en-US" dirty="0"/>
              <a:t> 5:14-15  leads us to serve</a:t>
            </a:r>
          </a:p>
          <a:p>
            <a:endParaRPr lang="en-US" dirty="0"/>
          </a:p>
          <a:p>
            <a:r>
              <a:rPr lang="en-US" dirty="0"/>
              <a:t>A strong church will have a Love for god that they will show by keeping his commandments which will show them serving others</a:t>
            </a:r>
          </a:p>
        </p:txBody>
      </p:sp>
    </p:spTree>
    <p:extLst>
      <p:ext uri="{BB962C8B-B14F-4D97-AF65-F5344CB8AC3E}">
        <p14:creationId xmlns:p14="http://schemas.microsoft.com/office/powerpoint/2010/main" val="3109855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58E14-DB8C-4756-97B9-7A22D1DC5E03}"/>
              </a:ext>
            </a:extLst>
          </p:cNvPr>
          <p:cNvSpPr>
            <a:spLocks noGrp="1"/>
          </p:cNvSpPr>
          <p:nvPr>
            <p:ph type="title"/>
          </p:nvPr>
        </p:nvSpPr>
        <p:spPr/>
        <p:txBody>
          <a:bodyPr/>
          <a:lstStyle/>
          <a:p>
            <a:r>
              <a:rPr lang="en-US" dirty="0"/>
              <a:t>Love for each other</a:t>
            </a:r>
          </a:p>
        </p:txBody>
      </p:sp>
      <p:sp>
        <p:nvSpPr>
          <p:cNvPr id="3" name="Content Placeholder 2">
            <a:extLst>
              <a:ext uri="{FF2B5EF4-FFF2-40B4-BE49-F238E27FC236}">
                <a16:creationId xmlns:a16="http://schemas.microsoft.com/office/drawing/2014/main" id="{1B28F2E2-6963-4C7D-A06A-D5A030191B4C}"/>
              </a:ext>
            </a:extLst>
          </p:cNvPr>
          <p:cNvSpPr>
            <a:spLocks noGrp="1"/>
          </p:cNvSpPr>
          <p:nvPr>
            <p:ph sz="quarter" idx="13"/>
          </p:nvPr>
        </p:nvSpPr>
        <p:spPr/>
        <p:txBody>
          <a:bodyPr/>
          <a:lstStyle/>
          <a:p>
            <a:r>
              <a:rPr lang="en-US" dirty="0"/>
              <a:t>Mark 12:31 How is this seen?</a:t>
            </a:r>
          </a:p>
          <a:p>
            <a:r>
              <a:rPr lang="en-US" dirty="0"/>
              <a:t>I John 3:14-19  Different Love than </a:t>
            </a:r>
            <a:r>
              <a:rPr lang="en-US"/>
              <a:t>the world</a:t>
            </a:r>
            <a:endParaRPr lang="en-US" dirty="0"/>
          </a:p>
          <a:p>
            <a:r>
              <a:rPr lang="en-US" dirty="0"/>
              <a:t>John 13:34-35  non-Christians will recognize.  It is the mark of a Christian</a:t>
            </a:r>
          </a:p>
          <a:p>
            <a:endParaRPr lang="en-US" dirty="0"/>
          </a:p>
          <a:p>
            <a:r>
              <a:rPr lang="en-US" dirty="0"/>
              <a:t>A strong church will first have a love for god and then a love for each other based on their love of god</a:t>
            </a:r>
          </a:p>
        </p:txBody>
      </p:sp>
    </p:spTree>
    <p:extLst>
      <p:ext uri="{BB962C8B-B14F-4D97-AF65-F5344CB8AC3E}">
        <p14:creationId xmlns:p14="http://schemas.microsoft.com/office/powerpoint/2010/main" val="476894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E6720-C5B1-4238-BFB2-CCB278349085}"/>
              </a:ext>
            </a:extLst>
          </p:cNvPr>
          <p:cNvSpPr>
            <a:spLocks noGrp="1"/>
          </p:cNvSpPr>
          <p:nvPr>
            <p:ph type="title"/>
          </p:nvPr>
        </p:nvSpPr>
        <p:spPr/>
        <p:txBody>
          <a:bodyPr/>
          <a:lstStyle/>
          <a:p>
            <a:r>
              <a:rPr lang="en-US" dirty="0"/>
              <a:t>Scripture as the ultimate guide</a:t>
            </a:r>
          </a:p>
        </p:txBody>
      </p:sp>
      <p:sp>
        <p:nvSpPr>
          <p:cNvPr id="3" name="Content Placeholder 2">
            <a:extLst>
              <a:ext uri="{FF2B5EF4-FFF2-40B4-BE49-F238E27FC236}">
                <a16:creationId xmlns:a16="http://schemas.microsoft.com/office/drawing/2014/main" id="{27F006CE-3FFA-408C-804E-9BD932F30677}"/>
              </a:ext>
            </a:extLst>
          </p:cNvPr>
          <p:cNvSpPr>
            <a:spLocks noGrp="1"/>
          </p:cNvSpPr>
          <p:nvPr>
            <p:ph sz="quarter" idx="13"/>
          </p:nvPr>
        </p:nvSpPr>
        <p:spPr/>
        <p:txBody>
          <a:bodyPr>
            <a:normAutofit fontScale="92500" lnSpcReduction="20000"/>
          </a:bodyPr>
          <a:lstStyle/>
          <a:p>
            <a:r>
              <a:rPr lang="en-US" dirty="0"/>
              <a:t>Ii timothy 4:1-4  The word will be taught without compromise  how will that be seen?</a:t>
            </a:r>
          </a:p>
          <a:p>
            <a:r>
              <a:rPr lang="en-US" dirty="0"/>
              <a:t>I timothy 5:20-22  sin has to be dealt with.  Truth has to be defended.  what does that do?</a:t>
            </a:r>
          </a:p>
          <a:p>
            <a:r>
              <a:rPr lang="en-US" dirty="0"/>
              <a:t>Acts 20:32 the pure word builds the church   individuals job?</a:t>
            </a:r>
          </a:p>
          <a:p>
            <a:r>
              <a:rPr lang="en-US" dirty="0"/>
              <a:t>Ii timothy 2:15  must all be diligent to rightly divide the word</a:t>
            </a:r>
          </a:p>
          <a:p>
            <a:endParaRPr lang="en-US" dirty="0"/>
          </a:p>
          <a:p>
            <a:endParaRPr lang="en-US" dirty="0"/>
          </a:p>
          <a:p>
            <a:r>
              <a:rPr lang="en-US" dirty="0"/>
              <a:t>A strong church will not always look pretty.  Because of the church love for god and for each other they will be unified in their stand for truth so that none may perish</a:t>
            </a:r>
          </a:p>
        </p:txBody>
      </p:sp>
    </p:spTree>
    <p:extLst>
      <p:ext uri="{BB962C8B-B14F-4D97-AF65-F5344CB8AC3E}">
        <p14:creationId xmlns:p14="http://schemas.microsoft.com/office/powerpoint/2010/main" val="1180197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7E2D-E3BC-427C-B33F-1FCDF60B2973}"/>
              </a:ext>
            </a:extLst>
          </p:cNvPr>
          <p:cNvSpPr>
            <a:spLocks noGrp="1"/>
          </p:cNvSpPr>
          <p:nvPr>
            <p:ph type="title"/>
          </p:nvPr>
        </p:nvSpPr>
        <p:spPr/>
        <p:txBody>
          <a:bodyPr/>
          <a:lstStyle/>
          <a:p>
            <a:r>
              <a:rPr lang="en-US" dirty="0"/>
              <a:t>Members living holy lives</a:t>
            </a:r>
          </a:p>
        </p:txBody>
      </p:sp>
      <p:sp>
        <p:nvSpPr>
          <p:cNvPr id="3" name="Content Placeholder 2">
            <a:extLst>
              <a:ext uri="{FF2B5EF4-FFF2-40B4-BE49-F238E27FC236}">
                <a16:creationId xmlns:a16="http://schemas.microsoft.com/office/drawing/2014/main" id="{9D402477-1214-45D2-A41C-27D4D31E57D3}"/>
              </a:ext>
            </a:extLst>
          </p:cNvPr>
          <p:cNvSpPr>
            <a:spLocks noGrp="1"/>
          </p:cNvSpPr>
          <p:nvPr>
            <p:ph sz="quarter" idx="13"/>
          </p:nvPr>
        </p:nvSpPr>
        <p:spPr/>
        <p:txBody>
          <a:bodyPr/>
          <a:lstStyle/>
          <a:p>
            <a:r>
              <a:rPr lang="en-US" dirty="0"/>
              <a:t>Romans 12:1-2  they will not look like the world around them    How?</a:t>
            </a:r>
          </a:p>
          <a:p>
            <a:r>
              <a:rPr lang="en-US" dirty="0"/>
              <a:t>Titus 2:11-12 their actions will not serve themselves but god   why?</a:t>
            </a:r>
          </a:p>
          <a:p>
            <a:r>
              <a:rPr lang="en-US" dirty="0"/>
              <a:t>Ephesians 5:15-16  they world is evil and we must be on guard</a:t>
            </a:r>
          </a:p>
          <a:p>
            <a:endParaRPr lang="en-US" dirty="0"/>
          </a:p>
          <a:p>
            <a:r>
              <a:rPr lang="en-US" dirty="0"/>
              <a:t>A strong church will be made up of members that because of their love for god, their love for each other and their love for truth will look different to the world</a:t>
            </a:r>
          </a:p>
        </p:txBody>
      </p:sp>
    </p:spTree>
    <p:extLst>
      <p:ext uri="{BB962C8B-B14F-4D97-AF65-F5344CB8AC3E}">
        <p14:creationId xmlns:p14="http://schemas.microsoft.com/office/powerpoint/2010/main" val="2547418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CE9A1-1856-49DD-A4E1-A2A2CD064D66}"/>
              </a:ext>
            </a:extLst>
          </p:cNvPr>
          <p:cNvSpPr>
            <a:spLocks noGrp="1"/>
          </p:cNvSpPr>
          <p:nvPr>
            <p:ph type="title"/>
          </p:nvPr>
        </p:nvSpPr>
        <p:spPr/>
        <p:txBody>
          <a:bodyPr/>
          <a:lstStyle/>
          <a:p>
            <a:r>
              <a:rPr lang="en-US" dirty="0"/>
              <a:t>Willing to work</a:t>
            </a:r>
          </a:p>
        </p:txBody>
      </p:sp>
      <p:sp>
        <p:nvSpPr>
          <p:cNvPr id="3" name="Content Placeholder 2">
            <a:extLst>
              <a:ext uri="{FF2B5EF4-FFF2-40B4-BE49-F238E27FC236}">
                <a16:creationId xmlns:a16="http://schemas.microsoft.com/office/drawing/2014/main" id="{9608364F-4689-4A53-944A-E95FABEDE9CD}"/>
              </a:ext>
            </a:extLst>
          </p:cNvPr>
          <p:cNvSpPr>
            <a:spLocks noGrp="1"/>
          </p:cNvSpPr>
          <p:nvPr>
            <p:ph sz="quarter" idx="13"/>
          </p:nvPr>
        </p:nvSpPr>
        <p:spPr>
          <a:xfrm>
            <a:off x="685800" y="1659836"/>
            <a:ext cx="10394707" cy="3714750"/>
          </a:xfrm>
        </p:spPr>
        <p:txBody>
          <a:bodyPr/>
          <a:lstStyle/>
          <a:p>
            <a:r>
              <a:rPr lang="en-US" dirty="0"/>
              <a:t>Titus 2:14  they will be a special people zealous to good works   </a:t>
            </a:r>
          </a:p>
          <a:p>
            <a:r>
              <a:rPr lang="en-US" dirty="0"/>
              <a:t>Titus 3:8  they will benefit from their good service   how will this be seen?</a:t>
            </a:r>
          </a:p>
          <a:p>
            <a:r>
              <a:rPr lang="en-US" dirty="0"/>
              <a:t>Romans 12:11-13  in diligent service   anything else?</a:t>
            </a:r>
          </a:p>
          <a:p>
            <a:r>
              <a:rPr lang="en-US" dirty="0"/>
              <a:t>Acts 5:42 and acts 8:4  teaching the lost</a:t>
            </a:r>
          </a:p>
          <a:p>
            <a:endParaRPr lang="en-US" dirty="0"/>
          </a:p>
          <a:p>
            <a:r>
              <a:rPr lang="en-US" dirty="0"/>
              <a:t>A strong church because of their love for god, their love for each other, their stand for truth, their commitment to live lives pleasing to god will be able to influence the world around them to bring them to </a:t>
            </a:r>
            <a:r>
              <a:rPr lang="en-US" dirty="0" err="1"/>
              <a:t>christ</a:t>
            </a:r>
            <a:endParaRPr lang="en-US" dirty="0"/>
          </a:p>
          <a:p>
            <a:endParaRPr lang="en-US" dirty="0"/>
          </a:p>
        </p:txBody>
      </p:sp>
    </p:spTree>
    <p:extLst>
      <p:ext uri="{BB962C8B-B14F-4D97-AF65-F5344CB8AC3E}">
        <p14:creationId xmlns:p14="http://schemas.microsoft.com/office/powerpoint/2010/main" val="1541884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96</TotalTime>
  <Words>622</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Impact</vt:lpstr>
      <vt:lpstr>Main Event</vt:lpstr>
      <vt:lpstr>What is a strong church?</vt:lpstr>
      <vt:lpstr>What does the world look for?</vt:lpstr>
      <vt:lpstr>What are our answers?</vt:lpstr>
      <vt:lpstr>How would god answer?</vt:lpstr>
      <vt:lpstr>Love For God</vt:lpstr>
      <vt:lpstr>Love for each other</vt:lpstr>
      <vt:lpstr>Scripture as the ultimate guide</vt:lpstr>
      <vt:lpstr>Members living holy lives</vt:lpstr>
      <vt:lpstr>Willing to work</vt:lpstr>
      <vt:lpstr>Strong church picture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strong church?</dc:title>
  <dc:creator>Matt</dc:creator>
  <cp:lastModifiedBy>Matt</cp:lastModifiedBy>
  <cp:revision>11</cp:revision>
  <dcterms:created xsi:type="dcterms:W3CDTF">2019-06-24T20:55:52Z</dcterms:created>
  <dcterms:modified xsi:type="dcterms:W3CDTF">2019-06-27T15:31:09Z</dcterms:modified>
</cp:coreProperties>
</file>